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8" r:id="rId6"/>
    <p:sldId id="267" r:id="rId7"/>
    <p:sldId id="266" r:id="rId8"/>
    <p:sldId id="265" r:id="rId9"/>
    <p:sldId id="264" r:id="rId10"/>
    <p:sldId id="263" r:id="rId11"/>
    <p:sldId id="262" r:id="rId12"/>
    <p:sldId id="261" r:id="rId13"/>
    <p:sldId id="259" r:id="rId14"/>
    <p:sldId id="260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>
        <p:scale>
          <a:sx n="75" d="100"/>
          <a:sy n="75" d="100"/>
        </p:scale>
        <p:origin x="749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35A947-7B3F-ADF7-AEFC-3F5462885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27A1AA-C125-1873-19C1-1BFC6F519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5F4559-1CAB-FADC-5130-D9B3C005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E6B11F-8483-0CB2-AF12-CD960E99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3BC69D-B433-6546-BA7B-47557D14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55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0CD75F-4034-B6FA-280C-A3CBE169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7A9F76B-F30D-7B2A-C76F-F2151BA2F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0B6D90-F766-B963-2097-524298B5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FE98DC-E896-9205-27FB-A351495E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52E1A9-BECB-2BF6-B79B-B9F5BE5F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737D2E3-719B-6C42-AD26-9BD064AFC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8B7A240-4C05-4F4E-D5C0-4C0F74633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D19A8C-022A-62FF-F978-3EF310AC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A85BDC-571E-CB74-0D69-11F2B0B0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7C93BD-5560-8FBF-DD3A-07CFF88E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4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425311-1FE4-E9EE-3814-DF25CB1B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6F338B-7CB9-16CD-D073-1E07FDAF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27C559-8D88-EE0A-F797-49F3356C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D4261A-3C30-3255-A792-15417932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26017D-71D3-EEFA-4541-CF751197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4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4331BE-5D66-2CDF-F259-562B654A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68A63C-8A82-C149-5E81-4370C32A7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4075FD-5A02-599A-425D-F770C1A3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11C16A-BBBD-989C-EEC2-9AB390F6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4F1674-40A3-3D0B-8ABD-59F1C6D9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5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D51EDD-5646-905E-4BEE-37AB5994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727BA7-9417-1316-A440-3356EFAB8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F21525-DBBA-381B-D6BB-B45CB3F6F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0A6781-8F75-5FBE-3653-26CF321B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ADBCE7-95E9-48A2-ABD6-FFFBEE92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7FB237-EE5D-21B4-4803-3FE1DB71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13B619-116C-B6DB-5DC3-EF3805AA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0E11F0-E4CB-AF96-655A-301FC63B5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701B66-F94A-754B-DBA9-F0DCF183C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06E8A58-8C09-B61B-E349-416463875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4DE1F7-0A36-0AE1-97C8-871B96DFE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03C6CF-47AA-19A8-B9AB-15684486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A93BF2C-D0A2-F552-F596-833802E2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9EA1CA4-0007-BD5F-9B5D-2D49969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6A9B0E-A52C-2F73-57EC-5F6D4D74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567F7FC-B158-BC12-0252-71E6B438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0467DE-F669-12CB-0A20-FDDACA0D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EE85D7-5103-208C-23FA-042D584B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1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69B5913-7109-6D52-3890-1411F6CE5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137C491-4AF1-B1F6-2689-0B6BC01A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071C99-8FBD-9E93-5220-E36613D9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0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08027E-CB10-7D38-C4B9-9DD5889D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4B232A-3840-13DA-3501-3D15FC0A6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10A0DF-13B3-8342-C5FE-965A8541B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A01553-BBE7-7904-5790-CBBFBF93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D7021C0-224F-171B-D40D-4C3511AA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FD932F-AE0D-E8A9-6357-9695B4EB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1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FABECA-6BC5-4D30-7FE8-E5FA9A3BE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955474-5E4A-D507-B04A-46E27C365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A07D44-5D02-3E3E-9E3E-4CFDC6E62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8F8BE6B-978B-86E6-8953-77F2664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3D5297-C21B-B3D7-F25F-755440AF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491510-38EB-9A4F-45D3-66FD19DD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9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FBD3143-B9EB-6430-B27A-94042AC3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EC087D-19C0-7ECB-BA13-9B5F97A6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724A90-CFFE-AFCA-9F04-6BFA4D4EF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90005-3FAC-48FF-901C-667BFB07BA8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021A29-2A59-CECC-9922-89CA21AA8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A439ED-7C6A-8E0F-3B0A-86C541E71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66F93-D355-429A-9275-C35A896493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3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magine che contiene disegno, diagramma, arte&#10;&#10;Descrizione generata automaticamente">
            <a:extLst>
              <a:ext uri="{FF2B5EF4-FFF2-40B4-BE49-F238E27FC236}">
                <a16:creationId xmlns:a16="http://schemas.microsoft.com/office/drawing/2014/main" id="{14B6DC44-1746-D068-0D12-DE2068D30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8" t="10098" r="371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5F501C-1CFE-6675-81B6-E94FE234E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662979" cy="3204134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Enumerazione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delle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Clique di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Dimensione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Specificata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Tempo di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esecuzione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degli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algoritmi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A17742-22DC-9DB4-A3FE-96A8E8B98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Filippo </a:t>
            </a:r>
            <a:r>
              <a:rPr lang="en-US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Iacobelli</a:t>
            </a:r>
            <a:endParaRPr 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85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9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3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F52082-3E62-1994-BEE8-F5A2A2D03447}"/>
              </a:ext>
            </a:extLst>
          </p:cNvPr>
          <p:cNvSpPr txBox="1"/>
          <p:nvPr/>
        </p:nvSpPr>
        <p:spPr>
          <a:xfrm>
            <a:off x="9885680" y="3428999"/>
            <a:ext cx="2072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120 indica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l’algoritmo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raggiunto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 timeout</a:t>
            </a:r>
          </a:p>
        </p:txBody>
      </p:sp>
    </p:spTree>
    <p:extLst>
      <p:ext uri="{BB962C8B-B14F-4D97-AF65-F5344CB8AC3E}">
        <p14:creationId xmlns:p14="http://schemas.microsoft.com/office/powerpoint/2010/main" val="3470230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8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338A00-876C-0E42-47C4-DF302A52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Legenda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algoritmi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BF55D4-FFB8-21FE-C24F-E7845D486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Tomita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 Tomita et al. per il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massimali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CK  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Cazals-Karande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per il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massimali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BK n  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Bron-Kerbosch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per il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di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dimensione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n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CK n  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Cazals-Karande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per il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di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dimensione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n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BK+ n  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Bron-Kerbosch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per il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di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dimensione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n improved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CK+ n  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Cazals-Karande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per il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calcolo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delle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clique di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dimensione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n improved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con n = 2, 5, 10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Cazals-Karande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è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l’algoritmo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utilizzato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dalla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libreria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NetworkX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3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41" y="0"/>
            <a:ext cx="8960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9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3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0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7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F47E91-A0AB-B020-A5FF-20F8EEC5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1" y="0"/>
            <a:ext cx="89601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77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115</Words>
  <Application>Microsoft Office PowerPoint</Application>
  <PresentationFormat>Widescreen</PresentationFormat>
  <Paragraphs>13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Tema di Office</vt:lpstr>
      <vt:lpstr>Enumerazione delle Clique di Dimensione Specificata  Tempo di esecuzione degli algoritmi</vt:lpstr>
      <vt:lpstr>Legenda algoritmi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Enumerazione delle Clique di Dimensione Specificata  Tempo di esecuzione degli algoritmi</dc:title>
  <dc:creator>Agnese De Carlo</dc:creator>
  <cp:lastModifiedBy>Agnese De Carlo</cp:lastModifiedBy>
  <cp:revision>1</cp:revision>
  <dcterms:created xsi:type="dcterms:W3CDTF">2023-07-16T20:30:49Z</dcterms:created>
  <dcterms:modified xsi:type="dcterms:W3CDTF">2023-07-16T20:54:27Z</dcterms:modified>
</cp:coreProperties>
</file>